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912707"/>
            <a:ext cx="8458200" cy="230832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choisissez 2 personnes; écrivez une liste des vêtements qu’ils portent aujourd’hui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(PAS de </a:t>
            </a:r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phrases complètes)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2011-10-05T17:21:19Z</dcterms:modified>
</cp:coreProperties>
</file>